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7" r:id="rId11"/>
    <p:sldId id="266" r:id="rId12"/>
    <p:sldId id="2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2934-A3D7-4543-A04A-93292ED730A3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CAF4-3A44-4C5B-B50E-BA7193B43F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2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t>13-3-2018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imeo.com/58502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82544" cy="1470025"/>
          </a:xfrm>
        </p:spPr>
        <p:txBody>
          <a:bodyPr/>
          <a:lstStyle/>
          <a:p>
            <a:r>
              <a:rPr lang="nl-NL" dirty="0" smtClean="0"/>
              <a:t>Varkensrassen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Berkshire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20680" cy="36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627784" y="1556792"/>
            <a:ext cx="3537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Engeland</a:t>
            </a:r>
          </a:p>
        </p:txBody>
      </p:sp>
    </p:spTree>
    <p:extLst>
      <p:ext uri="{BB962C8B-B14F-4D97-AF65-F5344CB8AC3E}">
        <p14:creationId xmlns:p14="http://schemas.microsoft.com/office/powerpoint/2010/main" val="26767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Tamworth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r="-410" b="10275"/>
          <a:stretch/>
        </p:blipFill>
        <p:spPr bwMode="auto">
          <a:xfrm>
            <a:off x="1951819" y="2636912"/>
            <a:ext cx="5240361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03439" y="1772816"/>
            <a:ext cx="3537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Engeland</a:t>
            </a:r>
          </a:p>
        </p:txBody>
      </p:sp>
    </p:spTree>
    <p:extLst>
      <p:ext uri="{BB962C8B-B14F-4D97-AF65-F5344CB8AC3E}">
        <p14:creationId xmlns:p14="http://schemas.microsoft.com/office/powerpoint/2010/main" val="27789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Kune</a:t>
            </a:r>
            <a:r>
              <a:rPr lang="nl-NL" dirty="0" smtClean="0"/>
              <a:t> </a:t>
            </a:r>
            <a:r>
              <a:rPr lang="nl-NL" dirty="0" err="1" smtClean="0"/>
              <a:t>kune</a:t>
            </a:r>
            <a:r>
              <a:rPr lang="nl-NL" dirty="0" smtClean="0"/>
              <a:t> varken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2276872"/>
            <a:ext cx="6408712" cy="3672408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vimeo.com/5850285</a:t>
            </a:r>
            <a:r>
              <a:rPr lang="nl-NL" dirty="0" smtClean="0"/>
              <a:t>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23728" y="1556792"/>
            <a:ext cx="499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Herkomst: Nieuw Zeeland</a:t>
            </a:r>
            <a:endParaRPr lang="nl-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67" y="3068960"/>
            <a:ext cx="494711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 </a:t>
            </a:r>
            <a:r>
              <a:rPr lang="nl-NL" dirty="0" err="1" smtClean="0"/>
              <a:t>Yorkshire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436096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51789" y="1575046"/>
            <a:ext cx="353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</a:t>
            </a:r>
            <a:r>
              <a:rPr lang="nl-NL" sz="3200" dirty="0" smtClean="0">
                <a:solidFill>
                  <a:prstClr val="black"/>
                </a:solidFill>
              </a:rPr>
              <a:t>Engeland</a:t>
            </a:r>
            <a:endParaRPr lang="nl-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 landvarken</a:t>
            </a:r>
            <a:endParaRPr lang="nl-NL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80736"/>
            <a:ext cx="5760640" cy="365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55843" y="1556792"/>
            <a:ext cx="3756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</a:t>
            </a:r>
            <a:r>
              <a:rPr lang="nl-NL" sz="3200" dirty="0" smtClean="0">
                <a:solidFill>
                  <a:prstClr val="black"/>
                </a:solidFill>
              </a:rPr>
              <a:t>Nederland</a:t>
            </a:r>
            <a:endParaRPr lang="nl-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Duroc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10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016786" y="1471717"/>
            <a:ext cx="3245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</a:t>
            </a:r>
            <a:r>
              <a:rPr lang="nl-NL" sz="3200" dirty="0" smtClean="0">
                <a:solidFill>
                  <a:prstClr val="black"/>
                </a:solidFill>
              </a:rPr>
              <a:t>Canada</a:t>
            </a:r>
            <a:endParaRPr lang="nl-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Piëtrain</a:t>
            </a:r>
            <a:endParaRPr lang="nl-N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4006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046158" y="1633155"/>
            <a:ext cx="3014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</a:t>
            </a:r>
            <a:r>
              <a:rPr lang="nl-NL" sz="3200" dirty="0" smtClean="0">
                <a:solidFill>
                  <a:prstClr val="black"/>
                </a:solidFill>
              </a:rPr>
              <a:t>België</a:t>
            </a:r>
            <a:endParaRPr lang="nl-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 smtClean="0"/>
              <a:t>Hangbuikzwijn</a:t>
            </a:r>
            <a:endParaRPr lang="nl-N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824536" cy="438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28849" y="1340768"/>
            <a:ext cx="2698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</a:t>
            </a:r>
            <a:r>
              <a:rPr lang="nl-NL" sz="3200" dirty="0" smtClean="0">
                <a:solidFill>
                  <a:prstClr val="black"/>
                </a:solidFill>
              </a:rPr>
              <a:t>Azië</a:t>
            </a:r>
            <a:endParaRPr lang="nl-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l-NL" dirty="0" smtClean="0"/>
              <a:t>Britse </a:t>
            </a:r>
            <a:r>
              <a:rPr lang="nl-NL" dirty="0" err="1" smtClean="0"/>
              <a:t>Saddleback</a:t>
            </a:r>
            <a:r>
              <a:rPr lang="nl-NL" dirty="0" smtClean="0"/>
              <a:t> varken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38" y="2636912"/>
            <a:ext cx="5985123" cy="368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602988" y="155679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Herkomst: </a:t>
            </a:r>
            <a:r>
              <a:rPr lang="nl-NL" sz="3200" dirty="0" smtClean="0"/>
              <a:t>Engeland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2533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Mangalitza</a:t>
            </a:r>
            <a:r>
              <a:rPr lang="nl-NL" dirty="0" smtClean="0"/>
              <a:t> of </a:t>
            </a:r>
            <a:r>
              <a:rPr lang="nl-NL" dirty="0" err="1" smtClean="0"/>
              <a:t>wolvarken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2465991"/>
            <a:ext cx="5760640" cy="3840427"/>
          </a:xfrm>
        </p:spPr>
      </p:pic>
      <p:sp>
        <p:nvSpPr>
          <p:cNvPr id="11" name="Tekstvak 10"/>
          <p:cNvSpPr txBox="1"/>
          <p:nvPr/>
        </p:nvSpPr>
        <p:spPr>
          <a:xfrm>
            <a:off x="1619672" y="148478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Herkomst: Hongarije</a:t>
            </a:r>
          </a:p>
        </p:txBody>
      </p:sp>
    </p:spTree>
    <p:extLst>
      <p:ext uri="{BB962C8B-B14F-4D97-AF65-F5344CB8AC3E}">
        <p14:creationId xmlns:p14="http://schemas.microsoft.com/office/powerpoint/2010/main" val="26608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ampshire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411392" cy="365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35196" y="1628800"/>
            <a:ext cx="353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nl-NL" sz="3200" dirty="0">
                <a:solidFill>
                  <a:prstClr val="black"/>
                </a:solidFill>
              </a:rPr>
              <a:t>Herkomst: </a:t>
            </a:r>
            <a:r>
              <a:rPr lang="nl-NL" sz="3200" dirty="0" smtClean="0">
                <a:solidFill>
                  <a:prstClr val="black"/>
                </a:solidFill>
              </a:rPr>
              <a:t>Engeland</a:t>
            </a:r>
            <a:endParaRPr lang="nl-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formaat 4-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92</TotalTime>
  <Words>57</Words>
  <Application>Microsoft Office PowerPoint</Application>
  <PresentationFormat>Diavoorstelling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PPT formaat 4-3</vt:lpstr>
      <vt:lpstr>Varkensrassen</vt:lpstr>
      <vt:lpstr>Groot Yorkshire</vt:lpstr>
      <vt:lpstr>Nederlands landvarken</vt:lpstr>
      <vt:lpstr>Duroc</vt:lpstr>
      <vt:lpstr>Piëtrain</vt:lpstr>
      <vt:lpstr>Hangbuikzwijn</vt:lpstr>
      <vt:lpstr>Britse Saddleback varken</vt:lpstr>
      <vt:lpstr>Mangalitza of wolvarken</vt:lpstr>
      <vt:lpstr>Hampshire</vt:lpstr>
      <vt:lpstr>Berkshire</vt:lpstr>
      <vt:lpstr>Tamworth</vt:lpstr>
      <vt:lpstr>Kune kune varken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 van den Assem</dc:creator>
  <cp:lastModifiedBy>Ger van den Assem</cp:lastModifiedBy>
  <cp:revision>35</cp:revision>
  <dcterms:created xsi:type="dcterms:W3CDTF">2015-01-20T07:55:12Z</dcterms:created>
  <dcterms:modified xsi:type="dcterms:W3CDTF">2018-03-13T09:01:13Z</dcterms:modified>
</cp:coreProperties>
</file>